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7" r:id="rId2"/>
    <p:sldId id="258" r:id="rId3"/>
    <p:sldId id="259" r:id="rId4"/>
    <p:sldId id="270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9" r:id="rId13"/>
    <p:sldId id="267" r:id="rId14"/>
    <p:sldId id="268" r:id="rId1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7" autoAdjust="0"/>
  </p:normalViewPr>
  <p:slideViewPr>
    <p:cSldViewPr>
      <p:cViewPr varScale="1">
        <p:scale>
          <a:sx n="72" d="100"/>
          <a:sy n="72" d="100"/>
        </p:scale>
        <p:origin x="135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errin eren" userId="7162a9c27158d1eb" providerId="LiveId" clId="{CF456B0A-C4D0-474E-9525-4B6D646B7488}"/>
    <pc:docChg chg="undo custSel addSld modSld sldOrd">
      <pc:chgData name="zerrin eren" userId="7162a9c27158d1eb" providerId="LiveId" clId="{CF456B0A-C4D0-474E-9525-4B6D646B7488}" dt="2021-05-14T15:00:59.540" v="245" actId="20577"/>
      <pc:docMkLst>
        <pc:docMk/>
      </pc:docMkLst>
      <pc:sldChg chg="modSp mod">
        <pc:chgData name="zerrin eren" userId="7162a9c27158d1eb" providerId="LiveId" clId="{CF456B0A-C4D0-474E-9525-4B6D646B7488}" dt="2021-05-14T13:50:12.011" v="1" actId="790"/>
        <pc:sldMkLst>
          <pc:docMk/>
          <pc:sldMk cId="0" sldId="257"/>
        </pc:sldMkLst>
        <pc:spChg chg="mod">
          <ac:chgData name="zerrin eren" userId="7162a9c27158d1eb" providerId="LiveId" clId="{CF456B0A-C4D0-474E-9525-4B6D646B7488}" dt="2021-05-14T13:50:12.011" v="1" actId="790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zerrin eren" userId="7162a9c27158d1eb" providerId="LiveId" clId="{CF456B0A-C4D0-474E-9525-4B6D646B7488}" dt="2021-05-14T13:50:54" v="7" actId="20577"/>
        <pc:sldMkLst>
          <pc:docMk/>
          <pc:sldMk cId="2195003809" sldId="258"/>
        </pc:sldMkLst>
        <pc:spChg chg="mod">
          <ac:chgData name="zerrin eren" userId="7162a9c27158d1eb" providerId="LiveId" clId="{CF456B0A-C4D0-474E-9525-4B6D646B7488}" dt="2021-05-14T13:50:54" v="7" actId="20577"/>
          <ac:spMkLst>
            <pc:docMk/>
            <pc:sldMk cId="2195003809" sldId="258"/>
            <ac:spMk id="3" creationId="{F7AA1610-AF3A-45AE-A608-F083657FC4A3}"/>
          </ac:spMkLst>
        </pc:spChg>
      </pc:sldChg>
      <pc:sldChg chg="modSp mod">
        <pc:chgData name="zerrin eren" userId="7162a9c27158d1eb" providerId="LiveId" clId="{CF456B0A-C4D0-474E-9525-4B6D646B7488}" dt="2021-05-14T14:36:46.777" v="209" actId="20577"/>
        <pc:sldMkLst>
          <pc:docMk/>
          <pc:sldMk cId="4199834846" sldId="259"/>
        </pc:sldMkLst>
        <pc:spChg chg="mod">
          <ac:chgData name="zerrin eren" userId="7162a9c27158d1eb" providerId="LiveId" clId="{CF456B0A-C4D0-474E-9525-4B6D646B7488}" dt="2021-05-14T14:36:46.777" v="209" actId="20577"/>
          <ac:spMkLst>
            <pc:docMk/>
            <pc:sldMk cId="4199834846" sldId="259"/>
            <ac:spMk id="3" creationId="{00000000-0000-0000-0000-000000000000}"/>
          </ac:spMkLst>
        </pc:spChg>
      </pc:sldChg>
      <pc:sldChg chg="ord">
        <pc:chgData name="zerrin eren" userId="7162a9c27158d1eb" providerId="LiveId" clId="{CF456B0A-C4D0-474E-9525-4B6D646B7488}" dt="2021-05-14T14:42:06.341" v="243"/>
        <pc:sldMkLst>
          <pc:docMk/>
          <pc:sldMk cId="2812838618" sldId="262"/>
        </pc:sldMkLst>
      </pc:sldChg>
      <pc:sldChg chg="modSp mod">
        <pc:chgData name="zerrin eren" userId="7162a9c27158d1eb" providerId="LiveId" clId="{CF456B0A-C4D0-474E-9525-4B6D646B7488}" dt="2021-05-11T23:17:13.227" v="0" actId="790"/>
        <pc:sldMkLst>
          <pc:docMk/>
          <pc:sldMk cId="1345556089" sldId="264"/>
        </pc:sldMkLst>
        <pc:spChg chg="mod">
          <ac:chgData name="zerrin eren" userId="7162a9c27158d1eb" providerId="LiveId" clId="{CF456B0A-C4D0-474E-9525-4B6D646B7488}" dt="2021-05-11T23:17:13.227" v="0" actId="790"/>
          <ac:spMkLst>
            <pc:docMk/>
            <pc:sldMk cId="1345556089" sldId="264"/>
            <ac:spMk id="3" creationId="{00000000-0000-0000-0000-000000000000}"/>
          </ac:spMkLst>
        </pc:spChg>
      </pc:sldChg>
      <pc:sldChg chg="modSp mod">
        <pc:chgData name="zerrin eren" userId="7162a9c27158d1eb" providerId="LiveId" clId="{CF456B0A-C4D0-474E-9525-4B6D646B7488}" dt="2021-05-14T15:00:59.540" v="245" actId="20577"/>
        <pc:sldMkLst>
          <pc:docMk/>
          <pc:sldMk cId="2790060965" sldId="266"/>
        </pc:sldMkLst>
        <pc:spChg chg="mod">
          <ac:chgData name="zerrin eren" userId="7162a9c27158d1eb" providerId="LiveId" clId="{CF456B0A-C4D0-474E-9525-4B6D646B7488}" dt="2021-05-14T15:00:59.540" v="245" actId="20577"/>
          <ac:spMkLst>
            <pc:docMk/>
            <pc:sldMk cId="2790060965" sldId="266"/>
            <ac:spMk id="3" creationId="{00000000-0000-0000-0000-000000000000}"/>
          </ac:spMkLst>
        </pc:spChg>
      </pc:sldChg>
      <pc:sldChg chg="addSp delSp modSp new mod">
        <pc:chgData name="zerrin eren" userId="7162a9c27158d1eb" providerId="LiveId" clId="{CF456B0A-C4D0-474E-9525-4B6D646B7488}" dt="2021-05-14T14:41:08.736" v="241" actId="790"/>
        <pc:sldMkLst>
          <pc:docMk/>
          <pc:sldMk cId="115499894" sldId="270"/>
        </pc:sldMkLst>
        <pc:spChg chg="mod">
          <ac:chgData name="zerrin eren" userId="7162a9c27158d1eb" providerId="LiveId" clId="{CF456B0A-C4D0-474E-9525-4B6D646B7488}" dt="2021-05-14T14:41:08.736" v="241" actId="790"/>
          <ac:spMkLst>
            <pc:docMk/>
            <pc:sldMk cId="115499894" sldId="270"/>
            <ac:spMk id="3" creationId="{E3A882C0-A4D5-4250-BB06-7EEB75313036}"/>
          </ac:spMkLst>
        </pc:spChg>
        <pc:spChg chg="add del">
          <ac:chgData name="zerrin eren" userId="7162a9c27158d1eb" providerId="LiveId" clId="{CF456B0A-C4D0-474E-9525-4B6D646B7488}" dt="2021-05-14T14:35:20.854" v="177" actId="22"/>
          <ac:spMkLst>
            <pc:docMk/>
            <pc:sldMk cId="115499894" sldId="270"/>
            <ac:spMk id="5" creationId="{1894A645-68CD-4F03-9DC8-558EEBF0243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14.05.2021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err="1"/>
              <a:t>The</a:t>
            </a:r>
            <a:r>
              <a:rPr lang="tr-TR" altLang="tr-TR"/>
              <a:t> Restoration and 18th century</a:t>
            </a:r>
            <a:endParaRPr lang="en-GB" alt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05685" y="170080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  </a:t>
            </a:r>
            <a:r>
              <a:rPr lang="en-GB" sz="2800" dirty="0"/>
              <a:t>1660 		  The Restoration of Charles II</a:t>
            </a:r>
            <a:endParaRPr lang="tr-TR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tr-TR" sz="2800" dirty="0"/>
              <a:t>   1688-1689 </a:t>
            </a:r>
            <a:r>
              <a:rPr lang="en-GB" sz="2800" dirty="0"/>
              <a:t>		The Glorious Revolution</a:t>
            </a:r>
            <a:endParaRPr lang="tr-TR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tr-TR" sz="2800" dirty="0"/>
              <a:t>    1789 		   </a:t>
            </a:r>
            <a:r>
              <a:rPr lang="en-GB" sz="2800" dirty="0"/>
              <a:t>The French Revolution</a:t>
            </a:r>
            <a:endParaRPr lang="tr-TR" sz="2800" dirty="0"/>
          </a:p>
          <a:p>
            <a:pPr marL="0" indent="0">
              <a:buNone/>
            </a:pPr>
            <a:endParaRPr lang="tr-TR" sz="2800" dirty="0"/>
          </a:p>
          <a:p>
            <a:pPr marL="0" indent="0">
              <a:buNone/>
            </a:pPr>
            <a:r>
              <a:rPr lang="tr-TR" sz="2800" dirty="0"/>
              <a:t>     1798 		  </a:t>
            </a:r>
            <a:r>
              <a:rPr lang="en-GB" sz="2800" dirty="0"/>
              <a:t>The Publication of The Lyrical Ballads by William Wordsworth and Samuel Taylor Coleridge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5622"/>
            <a:ext cx="9144000" cy="35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ağ Ok 4"/>
          <p:cNvSpPr/>
          <p:nvPr/>
        </p:nvSpPr>
        <p:spPr>
          <a:xfrm>
            <a:off x="2123728" y="184065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ağ Ok 5"/>
          <p:cNvSpPr/>
          <p:nvPr/>
        </p:nvSpPr>
        <p:spPr>
          <a:xfrm>
            <a:off x="2796003" y="284753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ağ Ok 8"/>
          <p:cNvSpPr/>
          <p:nvPr/>
        </p:nvSpPr>
        <p:spPr>
          <a:xfrm>
            <a:off x="2186643" y="385441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ağ Ok 9"/>
          <p:cNvSpPr/>
          <p:nvPr/>
        </p:nvSpPr>
        <p:spPr>
          <a:xfrm>
            <a:off x="2306799" y="482368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sz="2800" dirty="0"/>
              <a:t>After the death of Cromwell, the parliament invited Charles II back. It is called the restoration age. </a:t>
            </a:r>
          </a:p>
          <a:p>
            <a:r>
              <a:rPr lang="en-GB" sz="2800" dirty="0"/>
              <a:t>Charles II was followed by James II</a:t>
            </a:r>
            <a:r>
              <a:rPr lang="tr-TR" sz="2800" dirty="0"/>
              <a:t>.</a:t>
            </a:r>
          </a:p>
          <a:p>
            <a:pPr algn="just"/>
            <a:r>
              <a:rPr lang="en-GB" sz="2800" dirty="0"/>
              <a:t>Seven eminent Englishmen (one bishop and six politicians) invited William of Orange</a:t>
            </a:r>
            <a:r>
              <a:rPr lang="tr-TR" sz="2800" dirty="0"/>
              <a:t>,</a:t>
            </a:r>
            <a:r>
              <a:rPr lang="en-GB" sz="2800" dirty="0"/>
              <a:t> the nephew and son-in-law</a:t>
            </a:r>
            <a:r>
              <a:rPr lang="tr-TR" sz="2800" dirty="0"/>
              <a:t> </a:t>
            </a:r>
            <a:r>
              <a:rPr lang="en-GB" sz="2800" dirty="0"/>
              <a:t>of James II, to rule England. This is called The Glorious Revolution.</a:t>
            </a:r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2276" y="1556792"/>
            <a:ext cx="8229600" cy="4525963"/>
          </a:xfrm>
        </p:spPr>
        <p:txBody>
          <a:bodyPr/>
          <a:lstStyle/>
          <a:p>
            <a:r>
              <a:rPr lang="en-GB" dirty="0"/>
              <a:t>William of Orange and Mary</a:t>
            </a:r>
            <a:r>
              <a:rPr lang="tr-TR" dirty="0"/>
              <a:t> (Mary II)</a:t>
            </a:r>
            <a:r>
              <a:rPr lang="en-GB" dirty="0"/>
              <a:t> jointly ruled England</a:t>
            </a:r>
            <a:r>
              <a:rPr lang="tr-TR" dirty="0"/>
              <a:t> </a:t>
            </a:r>
            <a:r>
              <a:rPr lang="en-GB" dirty="0"/>
              <a:t>until the death of </a:t>
            </a:r>
            <a:r>
              <a:rPr lang="tr-TR" dirty="0"/>
              <a:t>Mary in 1694</a:t>
            </a:r>
            <a:r>
              <a:rPr lang="en-GB" dirty="0"/>
              <a:t>.</a:t>
            </a:r>
            <a:r>
              <a:rPr lang="tr-TR" dirty="0"/>
              <a:t> </a:t>
            </a:r>
            <a:r>
              <a:rPr lang="en-GB" dirty="0"/>
              <a:t>After the death </a:t>
            </a:r>
            <a:r>
              <a:rPr lang="tr-TR" dirty="0"/>
              <a:t>of Mary II, William </a:t>
            </a:r>
            <a:r>
              <a:rPr lang="en-GB" dirty="0"/>
              <a:t>of Orange ( also known as William III of England) ruled the country until his death in 1702</a:t>
            </a:r>
            <a:r>
              <a:rPr lang="tr-TR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9834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C24187-E20A-43F2-8942-181811A9B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3A882C0-A4D5-4250-BB06-7EEB75313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Between 1689 and1763 in a series of wars</a:t>
            </a:r>
            <a:r>
              <a:rPr lang="tr-TR" dirty="0"/>
              <a:t> </a:t>
            </a:r>
            <a:r>
              <a:rPr lang="en-GB" dirty="0"/>
              <a:t>known</a:t>
            </a:r>
            <a:r>
              <a:rPr lang="tr-TR" dirty="0"/>
              <a:t> as </a:t>
            </a:r>
            <a:r>
              <a:rPr lang="en-GB" dirty="0"/>
              <a:t>The</a:t>
            </a:r>
            <a:r>
              <a:rPr lang="tr-TR" dirty="0"/>
              <a:t> </a:t>
            </a:r>
            <a:r>
              <a:rPr lang="en-GB" dirty="0"/>
              <a:t>Colonial Wars against France</a:t>
            </a:r>
            <a:r>
              <a:rPr lang="tr-TR" dirty="0"/>
              <a:t> </a:t>
            </a:r>
            <a:r>
              <a:rPr lang="en-GB" dirty="0"/>
              <a:t>and</a:t>
            </a:r>
            <a:r>
              <a:rPr lang="tr-TR" dirty="0"/>
              <a:t> </a:t>
            </a:r>
            <a:r>
              <a:rPr lang="en-GB" dirty="0"/>
              <a:t>Spain, the British acquired dominions that stretched around the World from Canada in the West, to India in the East.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499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/>
              <a:t>In 1702, Queen Anne came to the throne. When she became queen, England was at war with Spain and France.</a:t>
            </a:r>
            <a:endParaRPr lang="tr-TR" dirty="0"/>
          </a:p>
          <a:p>
            <a:pPr algn="just"/>
            <a:r>
              <a:rPr lang="en-GB" dirty="0"/>
              <a:t>After the death of Anne, George I came to the throne. He was followed by George II</a:t>
            </a:r>
            <a:r>
              <a:rPr lang="tr-TR" dirty="0"/>
              <a:t>.</a:t>
            </a:r>
          </a:p>
          <a:p>
            <a:pPr algn="just"/>
            <a:r>
              <a:rPr lang="en-GB" dirty="0"/>
              <a:t>George III was influential in foreign and home politics. But starting from the Restoration, the parliamentary government increased immensely in power.</a:t>
            </a:r>
          </a:p>
        </p:txBody>
      </p:sp>
    </p:spTree>
    <p:extLst>
      <p:ext uri="{BB962C8B-B14F-4D97-AF65-F5344CB8AC3E}">
        <p14:creationId xmlns:p14="http://schemas.microsoft.com/office/powerpoint/2010/main" val="2812838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1707, the Act of Union united Scotland and England under the name of Great Britain.</a:t>
            </a:r>
            <a:endParaRPr lang="tr-TR" dirty="0"/>
          </a:p>
          <a:p>
            <a:r>
              <a:rPr lang="en-GB" dirty="0"/>
              <a:t>The Act of Toleration gave freedom of worship, belief to all sects. </a:t>
            </a:r>
          </a:p>
        </p:txBody>
      </p:sp>
    </p:spTree>
    <p:extLst>
      <p:ext uri="{BB962C8B-B14F-4D97-AF65-F5344CB8AC3E}">
        <p14:creationId xmlns:p14="http://schemas.microsoft.com/office/powerpoint/2010/main" val="2135160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sz="2800" dirty="0"/>
              <a:t>There were two political parties : Tory and Whig.</a:t>
            </a:r>
          </a:p>
          <a:p>
            <a:pPr algn="just"/>
            <a:r>
              <a:rPr lang="en-GB" sz="2800" dirty="0"/>
              <a:t>The Tory party still exists in England. It was a conservative and aristocratic party, the members of which were land owners, the clergy, the aristocrats. They were mostly Catholic or Anglican.</a:t>
            </a:r>
          </a:p>
          <a:p>
            <a:pPr algn="just"/>
            <a:r>
              <a:rPr lang="en-GB" sz="2800" dirty="0"/>
              <a:t>The Whig party was the party of new rising class. Its members were the tradesmen and business men of towns. It was a middle class party. They were either Protestant or Anglican.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3877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 </a:t>
            </a:r>
            <a:r>
              <a:rPr lang="en-GB" dirty="0"/>
              <a:t>In the 18th century the following changes occurred</a:t>
            </a:r>
            <a:r>
              <a:rPr lang="tr-TR" dirty="0"/>
              <a:t>: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en-GB" dirty="0"/>
              <a:t>1-changes in the social values and morals</a:t>
            </a:r>
          </a:p>
          <a:p>
            <a:pPr marL="0" indent="0">
              <a:buNone/>
            </a:pPr>
            <a:r>
              <a:rPr lang="en-GB" dirty="0"/>
              <a:t>  2- changes in the intellectual atmosphere</a:t>
            </a:r>
          </a:p>
          <a:p>
            <a:pPr marL="0" indent="0">
              <a:buNone/>
            </a:pPr>
            <a:r>
              <a:rPr lang="en-GB" dirty="0"/>
              <a:t>  3-changes in the</a:t>
            </a:r>
            <a:r>
              <a:rPr lang="tr-TR" dirty="0"/>
              <a:t> </a:t>
            </a:r>
            <a:r>
              <a:rPr lang="en-GB" dirty="0"/>
              <a:t>national economics</a:t>
            </a:r>
          </a:p>
        </p:txBody>
      </p:sp>
    </p:spTree>
    <p:extLst>
      <p:ext uri="{BB962C8B-B14F-4D97-AF65-F5344CB8AC3E}">
        <p14:creationId xmlns:p14="http://schemas.microsoft.com/office/powerpoint/2010/main" val="1414408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tr-TR" dirty="0"/>
              <a:t>  </a:t>
            </a:r>
            <a:r>
              <a:rPr lang="en-GB" dirty="0"/>
              <a:t>In this period, London was no more</a:t>
            </a:r>
            <a:endParaRPr lang="tr-TR" dirty="0"/>
          </a:p>
          <a:p>
            <a:pPr marL="0" indent="0" algn="just">
              <a:spcBef>
                <a:spcPts val="0"/>
              </a:spcBef>
              <a:buNone/>
            </a:pPr>
            <a:r>
              <a:rPr lang="tr-TR" dirty="0"/>
              <a:t>  </a:t>
            </a:r>
            <a:r>
              <a:rPr lang="en-GB" dirty="0"/>
              <a:t>associated with the aristocracy. </a:t>
            </a:r>
            <a:endParaRPr lang="tr-TR" dirty="0"/>
          </a:p>
          <a:p>
            <a:pPr marL="0" indent="0" algn="just">
              <a:spcBef>
                <a:spcPts val="0"/>
              </a:spcBef>
              <a:buNone/>
            </a:pPr>
            <a:r>
              <a:rPr lang="tr-TR" dirty="0"/>
              <a:t>  </a:t>
            </a:r>
            <a:r>
              <a:rPr lang="en-GB" dirty="0"/>
              <a:t>The</a:t>
            </a:r>
            <a:r>
              <a:rPr lang="tr-TR" dirty="0"/>
              <a:t> </a:t>
            </a:r>
            <a:r>
              <a:rPr lang="en-GB" dirty="0"/>
              <a:t>dominant class became the middle class, which had its own morality and values. The education system changed radically. Journalism developed.</a:t>
            </a:r>
          </a:p>
        </p:txBody>
      </p:sp>
    </p:spTree>
    <p:extLst>
      <p:ext uri="{BB962C8B-B14F-4D97-AF65-F5344CB8AC3E}">
        <p14:creationId xmlns:p14="http://schemas.microsoft.com/office/powerpoint/2010/main" val="1345556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The Literature of the Period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names given to this period are:</a:t>
            </a:r>
          </a:p>
          <a:p>
            <a:pPr marL="0" indent="0" algn="ctr">
              <a:buNone/>
            </a:pPr>
            <a:r>
              <a:rPr lang="en-GB" dirty="0"/>
              <a:t>Age of reason, age of enlightenment, England’s Augustan Age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53926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period witnessed the development of literary theory</a:t>
            </a:r>
            <a:r>
              <a:rPr lang="tr-TR" dirty="0"/>
              <a:t>. </a:t>
            </a:r>
            <a:r>
              <a:rPr lang="en-GB" dirty="0"/>
              <a:t>John Dryden and Samuel Johnson were the two important</a:t>
            </a:r>
            <a:r>
              <a:rPr lang="tr-TR" dirty="0"/>
              <a:t> </a:t>
            </a:r>
            <a:r>
              <a:rPr lang="en-GB" dirty="0"/>
              <a:t>literary critics</a:t>
            </a:r>
            <a:r>
              <a:rPr lang="tr-TR" dirty="0"/>
              <a:t>.</a:t>
            </a:r>
            <a:endParaRPr lang="en-GB" dirty="0"/>
          </a:p>
          <a:p>
            <a:r>
              <a:rPr lang="en-GB" dirty="0"/>
              <a:t>Johnson compiled the dictionary of the English Language. It was published in 1755. </a:t>
            </a:r>
            <a:r>
              <a:rPr lang="en-GB" i="1" dirty="0"/>
              <a:t>Dictionary of the English Language </a:t>
            </a:r>
            <a:r>
              <a:rPr lang="en-GB" dirty="0"/>
              <a:t>is among the most influential dictionaries in history</a:t>
            </a:r>
            <a:r>
              <a:rPr lang="tr-TR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0060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/>
              <a:t>Satire is the most typical product of this period. </a:t>
            </a:r>
            <a:endParaRPr lang="tr-TR" dirty="0"/>
          </a:p>
          <a:p>
            <a:pPr algn="just"/>
            <a:r>
              <a:rPr lang="en-GB" dirty="0"/>
              <a:t>In the 18th century, Alexander Pope and Jonathan Swift were the most distinguished satirists.</a:t>
            </a:r>
          </a:p>
        </p:txBody>
      </p:sp>
    </p:spTree>
    <p:extLst>
      <p:ext uri="{BB962C8B-B14F-4D97-AF65-F5344CB8AC3E}">
        <p14:creationId xmlns:p14="http://schemas.microsoft.com/office/powerpoint/2010/main" val="2516780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Satire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dirty="0"/>
              <a:t>Satire is a literary</a:t>
            </a:r>
            <a:r>
              <a:rPr lang="tr-TR" dirty="0"/>
              <a:t> </a:t>
            </a:r>
            <a:r>
              <a:rPr lang="en-GB" dirty="0"/>
              <a:t>manner</a:t>
            </a:r>
            <a:r>
              <a:rPr lang="tr-TR" dirty="0"/>
              <a:t> </a:t>
            </a:r>
            <a:r>
              <a:rPr lang="en-GB" dirty="0"/>
              <a:t>aiming</a:t>
            </a:r>
            <a:r>
              <a:rPr lang="tr-TR" dirty="0"/>
              <a:t> at</a:t>
            </a:r>
            <a:r>
              <a:rPr lang="en-GB" dirty="0"/>
              <a:t> showing and criticizing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en-GB" dirty="0"/>
              <a:t>follies, frailties and corruption of an individual or a society</a:t>
            </a:r>
            <a:r>
              <a:rPr lang="tr-TR" dirty="0"/>
              <a:t> </a:t>
            </a:r>
            <a:r>
              <a:rPr lang="en-GB" dirty="0"/>
              <a:t>through</a:t>
            </a:r>
            <a:r>
              <a:rPr lang="tr-TR" dirty="0"/>
              <a:t> </a:t>
            </a:r>
            <a:r>
              <a:rPr lang="en-GB" dirty="0"/>
              <a:t>humour</a:t>
            </a:r>
            <a:r>
              <a:rPr lang="tr-TR" dirty="0"/>
              <a:t> </a:t>
            </a:r>
            <a:r>
              <a:rPr lang="en-GB" dirty="0"/>
              <a:t>and</a:t>
            </a:r>
            <a:r>
              <a:rPr lang="tr-TR" dirty="0"/>
              <a:t> </a:t>
            </a:r>
            <a:r>
              <a:rPr lang="en-GB" dirty="0"/>
              <a:t>ridicule. The intention of the satirist is correction. The satirist intends to correct the individual or society by mirroring the deviations from the standards or norms.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types</a:t>
            </a:r>
            <a:r>
              <a:rPr lang="tr-TR" dirty="0"/>
              <a:t> of satire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Horatian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Juvenalian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1068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Horatian</a:t>
            </a:r>
            <a:r>
              <a:rPr lang="en-GB" dirty="0"/>
              <a:t> satire is gentle</a:t>
            </a:r>
            <a:r>
              <a:rPr lang="tr-TR" dirty="0"/>
              <a:t>, </a:t>
            </a:r>
            <a:r>
              <a:rPr lang="en-GB" dirty="0"/>
              <a:t>smiling,  and mild.</a:t>
            </a:r>
          </a:p>
          <a:p>
            <a:r>
              <a:rPr lang="en-GB" dirty="0" err="1"/>
              <a:t>Juvenalian</a:t>
            </a:r>
            <a:r>
              <a:rPr lang="en-GB" dirty="0"/>
              <a:t> harsh, angry, even sometimes misanthropic</a:t>
            </a:r>
            <a:r>
              <a:rPr lang="tr-TR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4616751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(4)</Template>
  <TotalTime>380</TotalTime>
  <Words>635</Words>
  <Application>Microsoft Office PowerPoint</Application>
  <PresentationFormat>Ekran Gösterisi (4:3)</PresentationFormat>
  <Paragraphs>39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6" baseType="lpstr">
      <vt:lpstr>Arial</vt:lpstr>
      <vt:lpstr>Varsayılan Tasarım</vt:lpstr>
      <vt:lpstr>The Restoration and 18th century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The Literature of the Period</vt:lpstr>
      <vt:lpstr>PowerPoint Sunusu</vt:lpstr>
      <vt:lpstr>PowerPoint Sunusu</vt:lpstr>
      <vt:lpstr>Satire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Zerrin Eren</dc:creator>
  <cp:lastModifiedBy>zerrin eren</cp:lastModifiedBy>
  <cp:revision>25</cp:revision>
  <cp:lastPrinted>1601-01-01T00:00:00Z</cp:lastPrinted>
  <dcterms:created xsi:type="dcterms:W3CDTF">2020-03-30T14:35:40Z</dcterms:created>
  <dcterms:modified xsi:type="dcterms:W3CDTF">2021-05-14T15:56:47Z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